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0056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ec7419e93348528ddcb2ba#tid=68f093d866391f0009f97f0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选择性必修3 文化交流与传播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0_1#cd55502ba?vop=1&amp;pid=a4475e1a2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本题考查宋代儒学的发展。选择A：根据材料并结合所学可知，高平学派主张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“以忠信为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”，“忠信”是儒家强调的重要道德规范，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有利于培养人们的道德观念和对社会秩序的认同；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洛学将封建伦理道德上升到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“天理”的高度，约束人们的行为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。这些思想都有助于强化社会伦理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秩序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。排除B：题干中仅阐述了北宋不同学派的思想主张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，未提及这些思想与当时政治变革之间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存在关联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。排除C：“兼收并蓄”强调的是吸收、融合不同的文化元素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，而材料只是列举了北宋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不同学派各自的思想特点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，并没有体现出各学派之间相互吸收融合其他文化的内容。排除D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华思想文化的源头活水指的是先秦时期的诸子百家思想，北宋众多学术流派的形成是在特定历史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时期发展起来的思想文化成果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，并非中华思想文化的源头活水。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2a8f0decc?pid=a4475e1a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[江苏南京六校2025高二期中]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有学者指出，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在运动中爱国志士们不仅要求学习西方的坚船利炮，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还以自由平等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、天赋人权的启蒙学说来阐释君民关系的新理念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，这一切在深度和广度上都是前所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未有的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，开出晚清思想界之革命。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这场运动(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2_1#2a8f0decc.bracket?pid=a4475e1a2&amp;color=0,0,0&amp;vpa=4&amp;vtp=1"/>
          <p:cNvSpPr/>
          <p:nvPr/>
        </p:nvSpPr>
        <p:spPr>
          <a:xfrm>
            <a:off x="5748401" y="18673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1_2#2a8f0decc.choices?pid=a4475e1a2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.推动了洋务运动的开展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.主张推翻清朝专制统治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C.促进了维新思想的传播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.有利于自然经济的发展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3_1#2a8f0decc?vop=1&amp;pid=a4475e1a2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本题考查维新思想。选择C：根据材料可知，学习西方坚船利炮，以自由平等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、天赋人权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的启蒙学说阐释君民关系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，结合所学可知，符合这一特征的是主张学习西方政治的维新运动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场思想界革命有利于维新思想的传播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。排除A：洋务运动主要学习西方技术，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与材料内容不符。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B：根据所学，维新变法主张在中国实行君主立宪，并不是推翻专制统治。排除D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映的学习西方的主张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，与自然经济的发展无关，且近代学习西方的运动多推动商品经济发展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，冲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击自然经济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8fa769a51?pid=a4475e1a2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[河南郑州2025高二月考]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1899年，《巴黎茶花女遗事》中玛格丽特的形象被重构为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“人格独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”的象征；1904年，《自由血》中“不自由毋宁死”的口号，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成为革命党人的思想资源。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1907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年，《女子世界》调查显示，当时已有很多女学生通过译本了解“婚姻自主”概念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。据此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中国近代翻译文学(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5_1#8fa769a51.bracket?pid=a4475e1a2&amp;color=0,0,0&amp;vpa=5&amp;vtp=1"/>
          <p:cNvSpPr/>
          <p:nvPr/>
        </p:nvSpPr>
        <p:spPr>
          <a:xfrm>
            <a:off x="3716401" y="23245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4_2#8fa769a51.choices?pid=a4475e1a2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.建构了革命话语体系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.颠覆了传统婚姻观念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C.推动了国人思想启蒙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.实现了国民性的改造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6_1#8fa769a51?vop=1&amp;pid=a4475e1a2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本题考查近代西方文化对中国的影响。选择C：根据材料可知，《巴黎茶花女遗事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》中玛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格丽特的形象被重构为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“人格独立”的象征，《自由血》中“不自由毋宁死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”的口号鼓舞革命党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，《女子世界》调查显示，很多女学生通过译本了解“婚姻自主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”，这反映了近代西方思想文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化影响国人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，推动国人思想启蒙。排除A：材料虽提到“不自由毋宁死”的口号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，成为革命党人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的思想资源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，但建构革命话语体系涉及理论构建、组织动员、舆论宣传等多方面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，绝非一个口号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就能完成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。排除B：虽然部分女学生了解“婚姻自主”，但“了解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”并不代表传统婚姻观念被颠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。排除D：材料中的相关思想仅有利于改造国民性，但不能得出“实现了”，表述不准确。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ad21ffb92?pid=a4475e1a2&amp;color=0,0,0&amp;vtp=1&amp;bt=1&amp;bbb=1&amp;hb=1"/>
          <p:cNvSpPr/>
          <p:nvPr/>
        </p:nvSpPr>
        <p:spPr>
          <a:xfrm>
            <a:off x="722377" y="972000"/>
            <a:ext cx="10749631" cy="786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山西太原2025高二期中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下表是来自国家汉办官网孔子学院总部的一些数据节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据此可知(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4_BD.17_1#ad21ffb92?pid=a4475e1a2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0691" y="1092396"/>
            <a:ext cx="1508760" cy="17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16" name="QC_4_BD.17_2#ad21ffb92?colgroup=5,9,7,9,7&amp;pid=a4475e1a2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28479"/>
              </p:ext>
            </p:extLst>
          </p:nvPr>
        </p:nvGraphicFramePr>
        <p:xfrm>
          <a:off x="722376" y="1893004"/>
          <a:ext cx="10716768" cy="3489706"/>
        </p:xfrm>
        <a:graphic>
          <a:graphicData uri="http://schemas.openxmlformats.org/drawingml/2006/table">
            <a:tbl>
              <a:tblPr/>
              <a:tblGrid>
                <a:gridCol w="149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8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786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299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4937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年度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各类汉语考试考生人</a:t>
                      </a:r>
                    </a:p>
                    <a:p>
                      <a:pPr marL="0" lv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数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万人）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汉语全球考点</a:t>
                      </a:r>
                    </a:p>
                    <a:p>
                      <a:pPr marL="0" lv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（个）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孔子学院分布国家</a:t>
                      </a:r>
                    </a:p>
                    <a:p>
                      <a:pPr marL="0" lv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地区）（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个）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3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孔子学院数</a:t>
                      </a:r>
                    </a:p>
                    <a:p>
                      <a:pPr marL="0" lv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（所）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252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604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108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502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837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120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542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886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126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475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978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126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1066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513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005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2017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146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525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QC_4_AN.18_1#ad21ffb92.bracket?pid=a4475e1a2&amp;color=0,0,0&amp;vpa=6&amp;vtp=1"/>
          <p:cNvSpPr/>
          <p:nvPr/>
        </p:nvSpPr>
        <p:spPr>
          <a:xfrm>
            <a:off x="2433702" y="1385004"/>
            <a:ext cx="385763" cy="3704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4_BD.17_3#ad21ffb92.choices?pid=a4475e1a2&amp;color=0,0,0&amp;vtp=1&amp;bbb=1"/>
          <p:cNvSpPr/>
          <p:nvPr/>
        </p:nvSpPr>
        <p:spPr>
          <a:xfrm>
            <a:off x="722376" y="5512504"/>
            <a:ext cx="10753344" cy="786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.儒家文化在海外迅速兴起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.中国的国际话语权显著提高</a:t>
            </a:r>
            <a:endParaRPr lang="en-US" altLang="zh-CN" sz="2000" dirty="0"/>
          </a:p>
          <a:p>
            <a:pPr latinLnBrk="1">
              <a:lnSpc>
                <a:spcPts val="32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C.汉语言教育得到了国际认可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.中华文化影响力日渐扩大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ad21ffb92?vop=1&amp;pid=a4475e1a2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本题考查中华文化的国际影响。选择D：根据表中的信息，各类汉语考试考生人数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、汉语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全球考点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、孔子学院分布国家（地区）及学院数量在2012—2017年总体呈增加趋势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，这表明随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着中国的发展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，中华文化的影响在世界范围内日渐扩大。排除A：材料仅表明汉语教育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、孔子学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院相关数据增长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，并未直接体现儒家文化且“兴起”与史实不符。排除B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：国际话语权涉及国家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、政治外交等多领域的综合影响力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，材料反映的汉语相关数据并不能直接说明中国国际话语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权显著提高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。排除C：材料反映汉语教育在国际的发展情况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，但不能就此得出国际认可中国汉语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言教育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a4475e1a2.fixed?pid=f00514f10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a4475e1a2.fixed?pid=f00514f1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专练1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推理、判断类选择题</a:t>
            </a:r>
            <a:endParaRPr lang="en-US" altLang="zh-CN" sz="4400" dirty="0"/>
          </a:p>
        </p:txBody>
      </p:sp>
      <p:pic>
        <p:nvPicPr>
          <p:cNvPr id="4" name="C_3#a4475e1a2.fixed?pid=f00514f1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a4475e1a2.fixed?pid=f00514f1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刷专练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2dfb1ac09?pid=a4475e1a2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[黑龙江大庆实验中学2025模考]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东晋顾恺之在建康（今南京）瓦官寺的寺壁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“画维摩诘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佛教居士）一躯”。顾恺之的维摩诘像“有清羸示病之容，隐几忘言之状”，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即清瘦而有风骨，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面带病容而显秀逸之气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；手持廛尾，隐几而卧，如同“忘言”的高雅名士，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已达恬淡清寂的境界。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据此可知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顾恺之的艺术表现手法(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2dfb1ac09.bracket?pid=a4475e1a2&amp;color=0,0,0&amp;vpa=1&amp;vtp=1"/>
          <p:cNvSpPr/>
          <p:nvPr/>
        </p:nvSpPr>
        <p:spPr>
          <a:xfrm>
            <a:off x="4732401" y="23245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1_2#2dfb1ac09.choices?pid=a4475e1a2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.折射出魏晋佛教中国化进程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.推动了儒道思想的交融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C.促进了中印佛教文化的交流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.来源于社会矛盾的加剧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2dfb1ac09?vop=1&amp;pid=a4475e1a2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本题考查佛教中国化。选择A：根据材料可知，魏晋时期在佛教融入中国的影响之下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恺之创作的佛教居士借鉴中国文士的形象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，折射出佛教中国化的进程。排除B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：材料中并未提到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儒家思想和道家思想的互动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。排除C：材料仅体现顾恺之对佛教形象的中国化改造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，并未提到促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进中印佛教文化的交流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。排除D：材料并未体现社会矛盾的加剧对艺术手法的影响。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2dfb1ac09?vop=1&amp;pid=a4475e1a2&amp;color=0,0,0&amp;vtp=1&amp;bt=1&amp;bbb=1&amp;hb=1"/>
          <p:cNvSpPr/>
          <p:nvPr/>
        </p:nvSpPr>
        <p:spPr>
          <a:xfrm>
            <a:off x="722376" y="969264"/>
            <a:ext cx="10753344" cy="3180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推理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、判断类选择题的解题方法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.题型特点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、判断类设问需要根据题目将材料相关的信息加以整合,运用逻辑思维的规律,推理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、判断出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符合逻辑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、所学知识的正确选项。设问词主要有“据此可知”“由此可知”“推知”“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由此可见”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由此推断”“据此推断”“这一论断”“材料认为”“作者认为”“最有可能”“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这一政策”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这一论断”等。解题的过程中注意把握论从史出的原则,作出合理、恰当的历史解释。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2#2dfb1ac09?vop=1&amp;pid=a4475e1a2&amp;color=0,0,0&amp;mp=1&amp;vtp=1&amp;bt=1&amp;bbb=1&amp;hb=1"/>
          <p:cNvSpPr/>
          <p:nvPr/>
        </p:nvSpPr>
        <p:spPr>
          <a:xfrm>
            <a:off x="722376" y="969264"/>
            <a:ext cx="10753344" cy="3650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2.解题思路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根据设问特点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,解答此类选择题时,可以采用如下步骤。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：分解材料信息,找出设问里的“此”“政策”“论断”是什么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。分解时注意要以材料信息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,使用原始材料分解出时空、事件等信息。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：对信息进行逻辑推理。严格依照所分解出的材料信息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、时空和事件推理其可以得出的本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、结果、影响等信息。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：由推断的结论性信息,对接知识。由得出的信息联结所学知识,互为印证。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第四步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：依照推理分析所得内容,结合选项表述,推断出正确答案。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b457226d6?pid=a4475e1a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[四川内江2024高二段测]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韩愈笃信并崇拜天命，认为天是有意志的主宰，能赏罚善恶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，人的贵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、吉凶、祸福、生死及寿夭等亦受天命制约；并提出“佛如有灵，能作祸祟，凡有殃咎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，宜加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臣身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”。由此推知，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韩愈(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6_1#b457226d6.bracket?pid=a4475e1a2&amp;color=0,0,0&amp;vpa=2&amp;vtp=1"/>
          <p:cNvSpPr/>
          <p:nvPr/>
        </p:nvSpPr>
        <p:spPr>
          <a:xfrm>
            <a:off x="3716401" y="18673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5_2#b457226d6.choices?pid=a4475e1a2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.宣扬天理和人性同一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.理想化的社会监督管理构想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C.从天命角度批判佛教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.全面继承了汉代儒学天人观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7_1#b457226d6?vop=1&amp;pid=a4475e1a2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本题考查韩愈的思想。选择C：韩愈笃信天命,认为天能赏罚善恶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,认为如果有祸祟应该由他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来承担而不是天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,这实际上是从天命的角度对佛教进行了一种隐性的批判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,暗示了佛教的祸祟并不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能逃脱天命的制裁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。排除A：题干主要强调的是韩愈对天命的看法以及对佛教的态度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,并未提及天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理和人性同一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。排除B：题干中没有体现出关于社会监督管理构想的相关内容。排除D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：题干中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只是提到了韩愈对天命的看法以及对佛教的态度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,不能就此得出他全面继承了汉代儒学天人观。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cd55502ba?pid=a4475e1a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[安徽师大附中2025高二期中]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北宋时期兴起众多学派，这些学派各具特色，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对后世影响深远。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如以范仲淹为代表的高平学派主张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“以忠信为本”；以程颢、程颐兄弟为代表的洛学提出“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理”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的哲学范畴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，强调“存天理，灭人欲”。据此可知，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北宋众多学术流派的兴起(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9_1#cd55502ba.bracket?pid=a4475e1a2&amp;color=0,0,0&amp;vpa=3&amp;vtp=1"/>
          <p:cNvSpPr/>
          <p:nvPr/>
        </p:nvSpPr>
        <p:spPr>
          <a:xfrm>
            <a:off x="9558401" y="18673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8_2#cd55502ba.choices?pid=a4475e1a2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.有助于强化社会伦理秩序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.服务于政治变革的时代需要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C.体现了中华文化兼收并蓄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.成为中华思想文化源头活水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814</Words>
  <Application>Microsoft Office PowerPoint</Application>
  <PresentationFormat>宽屏</PresentationFormat>
  <Paragraphs>148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等线 (正文)</vt:lpstr>
      <vt:lpstr>仿宋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2025-10-16T07:42:50Z</dcterms:created>
  <dcterms:modified xsi:type="dcterms:W3CDTF">2025-10-16T07:43:53Z</dcterms:modified>
  <cp:category/>
  <cp:contentStatus/>
</cp:coreProperties>
</file>